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2"/>
    <p:restoredTop sz="94694"/>
  </p:normalViewPr>
  <p:slideViewPr>
    <p:cSldViewPr snapToGrid="0">
      <p:cViewPr varScale="1">
        <p:scale>
          <a:sx n="117" d="100"/>
          <a:sy n="117" d="100"/>
        </p:scale>
        <p:origin x="11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CBF57611-AB38-84CF-3F63-A5288A675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2" y="0"/>
            <a:ext cx="12178676" cy="7152640"/>
          </a:xfrm>
          <a:prstGeom prst="rect">
            <a:avLst/>
          </a:prstGeom>
        </p:spPr>
      </p:pic>
      <p:sp>
        <p:nvSpPr>
          <p:cNvPr id="9" name="Google Shape;16;p6">
            <a:extLst>
              <a:ext uri="{FF2B5EF4-FFF2-40B4-BE49-F238E27FC236}">
                <a16:creationId xmlns:a16="http://schemas.microsoft.com/office/drawing/2014/main" id="{115CE481-97F6-70CF-202B-DC0D48C642E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246420" y="1803083"/>
            <a:ext cx="4421579" cy="1381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" name="Google Shape;17;p6">
            <a:extLst>
              <a:ext uri="{FF2B5EF4-FFF2-40B4-BE49-F238E27FC236}">
                <a16:creationId xmlns:a16="http://schemas.microsoft.com/office/drawing/2014/main" id="{309F585C-163B-3EFD-B20B-FC87BEC787C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246420" y="3602038"/>
            <a:ext cx="442158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49009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97;p2">
            <a:extLst>
              <a:ext uri="{FF2B5EF4-FFF2-40B4-BE49-F238E27FC236}">
                <a16:creationId xmlns:a16="http://schemas.microsoft.com/office/drawing/2014/main" id="{18D67D53-C76F-6519-F7CF-F8C579516F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l="-147" r="146"/>
          <a:stretch/>
        </p:blipFill>
        <p:spPr>
          <a:xfrm>
            <a:off x="-13973" y="0"/>
            <a:ext cx="12205973" cy="86176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98;p2">
            <a:extLst>
              <a:ext uri="{FF2B5EF4-FFF2-40B4-BE49-F238E27FC236}">
                <a16:creationId xmlns:a16="http://schemas.microsoft.com/office/drawing/2014/main" id="{F67014D7-79C1-6AFE-7531-13D851399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570000"/>
            <a:ext cx="12192000" cy="288000"/>
          </a:xfrm>
          <a:prstGeom prst="rect">
            <a:avLst/>
          </a:prstGeom>
          <a:solidFill>
            <a:srgbClr val="F1712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403A7A6-FB1F-C56E-EA49-74E03C28A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437" y="980161"/>
            <a:ext cx="10851526" cy="710527"/>
          </a:xfrm>
          <a:prstGeom prst="rect">
            <a:avLst/>
          </a:prstGeom>
        </p:spPr>
        <p:txBody>
          <a:bodyPr anchor="ctr"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MX" dirty="0"/>
              <a:t>Haz clic para modificar el estilo de título del patrón</a:t>
            </a:r>
            <a:endParaRPr lang="es-ES_tradnl" dirty="0"/>
          </a:p>
        </p:txBody>
      </p:sp>
      <p:sp>
        <p:nvSpPr>
          <p:cNvPr id="5" name="Marcador de contenido 3">
            <a:extLst>
              <a:ext uri="{FF2B5EF4-FFF2-40B4-BE49-F238E27FC236}">
                <a16:creationId xmlns:a16="http://schemas.microsoft.com/office/drawing/2014/main" id="{AA099461-97A8-2E05-95DB-61AB6D3CED7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58813" y="1828800"/>
            <a:ext cx="10852150" cy="4622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10328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03;p3">
            <a:extLst>
              <a:ext uri="{FF2B5EF4-FFF2-40B4-BE49-F238E27FC236}">
                <a16:creationId xmlns:a16="http://schemas.microsoft.com/office/drawing/2014/main" id="{8BBDB2B4-84F2-134D-6036-80DF5A434A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9437" y="1001073"/>
            <a:ext cx="10873126" cy="689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lay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104;p3">
            <a:extLst>
              <a:ext uri="{FF2B5EF4-FFF2-40B4-BE49-F238E27FC236}">
                <a16:creationId xmlns:a16="http://schemas.microsoft.com/office/drawing/2014/main" id="{04A22904-C31E-7804-9B55-2261483089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59437" y="1833134"/>
            <a:ext cx="5360363" cy="4606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" name="Google Shape;105;p3">
            <a:extLst>
              <a:ext uri="{FF2B5EF4-FFF2-40B4-BE49-F238E27FC236}">
                <a16:creationId xmlns:a16="http://schemas.microsoft.com/office/drawing/2014/main" id="{7EA275FE-ED8E-6C79-257F-6BC3D7E27802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172199" y="1833134"/>
            <a:ext cx="5360363" cy="4606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" name="Google Shape;106;p3">
            <a:extLst>
              <a:ext uri="{FF2B5EF4-FFF2-40B4-BE49-F238E27FC236}">
                <a16:creationId xmlns:a16="http://schemas.microsoft.com/office/drawing/2014/main" id="{137E5113-FD15-43D1-4668-59F9C6C5E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570000"/>
            <a:ext cx="12192000" cy="288000"/>
          </a:xfrm>
          <a:prstGeom prst="rect">
            <a:avLst/>
          </a:prstGeom>
          <a:solidFill>
            <a:srgbClr val="552B7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" name="Google Shape;107;p3">
            <a:extLst>
              <a:ext uri="{FF2B5EF4-FFF2-40B4-BE49-F238E27FC236}">
                <a16:creationId xmlns:a16="http://schemas.microsoft.com/office/drawing/2014/main" id="{98C1E209-99B5-65A2-1BD2-6CA759B4A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l="-147" r="146"/>
          <a:stretch/>
        </p:blipFill>
        <p:spPr>
          <a:xfrm>
            <a:off x="-15675" y="3510"/>
            <a:ext cx="12205973" cy="8617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1922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12;p4">
            <a:extLst>
              <a:ext uri="{FF2B5EF4-FFF2-40B4-BE49-F238E27FC236}">
                <a16:creationId xmlns:a16="http://schemas.microsoft.com/office/drawing/2014/main" id="{7A91F8BD-FA1D-F8F0-2CAC-9BF0E87D02C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9437" y="1004880"/>
            <a:ext cx="10873126" cy="689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lay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13;p4">
            <a:extLst>
              <a:ext uri="{FF2B5EF4-FFF2-40B4-BE49-F238E27FC236}">
                <a16:creationId xmlns:a16="http://schemas.microsoft.com/office/drawing/2014/main" id="{3014CA4E-5FCA-8E35-9AFC-D459FB0F29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59438" y="1837163"/>
            <a:ext cx="5338138" cy="742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 b="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" name="Google Shape;114;p4">
            <a:extLst>
              <a:ext uri="{FF2B5EF4-FFF2-40B4-BE49-F238E27FC236}">
                <a16:creationId xmlns:a16="http://schemas.microsoft.com/office/drawing/2014/main" id="{9E5A7811-D593-21A2-AB3A-E60255C1352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59438" y="2691196"/>
            <a:ext cx="5338138" cy="3754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Google Shape;115;p4">
            <a:extLst>
              <a:ext uri="{FF2B5EF4-FFF2-40B4-BE49-F238E27FC236}">
                <a16:creationId xmlns:a16="http://schemas.microsoft.com/office/drawing/2014/main" id="{F9AA0C9C-D7D6-C8F9-2579-47776D1750ED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837163"/>
            <a:ext cx="5360362" cy="742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 b="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" name="Google Shape;116;p4">
            <a:extLst>
              <a:ext uri="{FF2B5EF4-FFF2-40B4-BE49-F238E27FC236}">
                <a16:creationId xmlns:a16="http://schemas.microsoft.com/office/drawing/2014/main" id="{4232A6EB-8FDF-BDA3-E392-551244F1DB63}"/>
              </a:ext>
            </a:extLst>
          </p:cNvPr>
          <p:cNvSpPr txBox="1">
            <a:spLocks noGrp="1"/>
          </p:cNvSpPr>
          <p:nvPr>
            <p:ph type="body" idx="4"/>
          </p:nvPr>
        </p:nvSpPr>
        <p:spPr>
          <a:xfrm>
            <a:off x="6172200" y="2691196"/>
            <a:ext cx="5360362" cy="3754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" name="Google Shape;117;p4">
            <a:extLst>
              <a:ext uri="{FF2B5EF4-FFF2-40B4-BE49-F238E27FC236}">
                <a16:creationId xmlns:a16="http://schemas.microsoft.com/office/drawing/2014/main" id="{ECC90EEE-C339-C094-FF46-154179060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570000"/>
            <a:ext cx="12192000" cy="288000"/>
          </a:xfrm>
          <a:prstGeom prst="rect">
            <a:avLst/>
          </a:prstGeom>
          <a:solidFill>
            <a:srgbClr val="BC1E5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18;p4">
            <a:extLst>
              <a:ext uri="{FF2B5EF4-FFF2-40B4-BE49-F238E27FC236}">
                <a16:creationId xmlns:a16="http://schemas.microsoft.com/office/drawing/2014/main" id="{BF030E5E-A225-EF8C-98AA-3F009C1A2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l="-147" r="146"/>
          <a:stretch/>
        </p:blipFill>
        <p:spPr>
          <a:xfrm>
            <a:off x="-15675" y="3510"/>
            <a:ext cx="12205973" cy="8617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045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7831C7E-506C-D2E4-DF35-EB80D157F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 dirty="0"/>
              <a:t>Haz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BBB0FC3-6221-DCDE-D3EE-331ECCAF44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148515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771EF3-8582-DAF2-C69D-37175AC371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94714" y="1122363"/>
            <a:ext cx="3973286" cy="2387600"/>
          </a:xfrm>
        </p:spPr>
        <p:txBody>
          <a:bodyPr anchor="ctr"/>
          <a:lstStyle/>
          <a:p>
            <a:r>
              <a:rPr lang="es-ES_tradnl" dirty="0"/>
              <a:t>Título del trabajo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A9792F2-8222-3DA5-FF5D-92EB733A4131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694712" y="3602038"/>
            <a:ext cx="3973287" cy="1655762"/>
          </a:xfrm>
          <a:prstGeom prst="rect">
            <a:avLst/>
          </a:prstGeom>
        </p:spPr>
        <p:txBody>
          <a:bodyPr anchor="ctr"/>
          <a:lstStyle/>
          <a:p>
            <a:pPr marL="0" indent="0" algn="ctr">
              <a:buNone/>
            </a:pPr>
            <a:r>
              <a:rPr lang="es-ES_tradnl" sz="2400" dirty="0">
                <a:latin typeface="Arial" panose="020B0604020202020204" pitchFamily="34" charset="0"/>
                <a:cs typeface="Arial" panose="020B0604020202020204" pitchFamily="34" charset="0"/>
              </a:rPr>
              <a:t>Nombre del ponente</a:t>
            </a:r>
          </a:p>
        </p:txBody>
      </p:sp>
    </p:spTree>
    <p:extLst>
      <p:ext uri="{BB962C8B-B14F-4D97-AF65-F5344CB8AC3E}">
        <p14:creationId xmlns:p14="http://schemas.microsoft.com/office/powerpoint/2010/main" val="1117780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F24D2D-F4BB-EBD1-09E1-289638F49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Tïtulo1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7816FB-1B4D-44A7-94B3-42B436354AB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150209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48975727-22F1-9951-59BA-52AB16F2E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dirty="0"/>
              <a:t>Título 2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28EC46F-198E-9321-BF21-354FE6758C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sz="2000" dirty="0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C6DEC983-5B2A-127C-63A6-2F9700C4694B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endParaRPr lang="es-ES_tradnl" sz="2000" dirty="0"/>
          </a:p>
        </p:txBody>
      </p:sp>
    </p:spTree>
    <p:extLst>
      <p:ext uri="{BB962C8B-B14F-4D97-AF65-F5344CB8AC3E}">
        <p14:creationId xmlns:p14="http://schemas.microsoft.com/office/powerpoint/2010/main" val="2438113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54F09EFE-8C67-E1C7-DA21-DCC6E5C7A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dirty="0"/>
              <a:t>Título 3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6DE2827B-BCBF-E518-5D33-AEF0C8375D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>
            <a:normAutofit/>
          </a:bodyPr>
          <a:lstStyle/>
          <a:p>
            <a:endParaRPr lang="es-ES_tradnl" sz="2200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009CB6EE-5D19-B85B-6031-ECC2B2737BDB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endParaRPr lang="es-ES_tradnl" sz="2000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F636AF97-F206-29FD-6BB6-AA311221829F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 anchor="ctr">
            <a:normAutofit/>
          </a:bodyPr>
          <a:lstStyle/>
          <a:p>
            <a:endParaRPr lang="es-ES_tradnl" sz="2200" dirty="0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B83047BC-EB48-E194-37F7-861C5B23CE7C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>
            <a:normAutofit/>
          </a:bodyPr>
          <a:lstStyle/>
          <a:p>
            <a:endParaRPr lang="es-ES_tradnl" sz="2000" dirty="0"/>
          </a:p>
        </p:txBody>
      </p:sp>
    </p:spTree>
    <p:extLst>
      <p:ext uri="{BB962C8B-B14F-4D97-AF65-F5344CB8AC3E}">
        <p14:creationId xmlns:p14="http://schemas.microsoft.com/office/powerpoint/2010/main" val="7583659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11</Words>
  <Application>Microsoft Macintosh PowerPoint</Application>
  <PresentationFormat>Panorámica</PresentationFormat>
  <Paragraphs>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Play</vt:lpstr>
      <vt:lpstr>Tema de Office</vt:lpstr>
      <vt:lpstr>Título del trabajo</vt:lpstr>
      <vt:lpstr>Tïtulo1</vt:lpstr>
      <vt:lpstr>Título 2</vt:lpstr>
      <vt:lpstr>Título 3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Jorndas de Accesibilidad Digital 2025</dc:subject>
  <dc:creator>Editora</dc:creator>
  <cp:keywords/>
  <dc:description/>
  <cp:lastModifiedBy>Editora</cp:lastModifiedBy>
  <cp:revision>15</cp:revision>
  <dcterms:created xsi:type="dcterms:W3CDTF">2025-09-30T17:18:13Z</dcterms:created>
  <dcterms:modified xsi:type="dcterms:W3CDTF">2025-09-30T18:37:54Z</dcterms:modified>
  <cp:category/>
</cp:coreProperties>
</file>